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300" r:id="rId13"/>
    <p:sldId id="301" r:id="rId14"/>
    <p:sldId id="299" r:id="rId15"/>
    <p:sldId id="297" r:id="rId16"/>
    <p:sldId id="298" r:id="rId17"/>
    <p:sldId id="261" r:id="rId18"/>
    <p:sldId id="260" r:id="rId19"/>
    <p:sldId id="257" r:id="rId20"/>
    <p:sldId id="258" r:id="rId21"/>
    <p:sldId id="259" r:id="rId22"/>
    <p:sldId id="262" r:id="rId23"/>
    <p:sldId id="263" r:id="rId24"/>
    <p:sldId id="264" r:id="rId25"/>
    <p:sldId id="265" r:id="rId26"/>
    <p:sldId id="286" r:id="rId27"/>
    <p:sldId id="266" r:id="rId28"/>
    <p:sldId id="268" r:id="rId29"/>
    <p:sldId id="267" r:id="rId30"/>
    <p:sldId id="269" r:id="rId31"/>
    <p:sldId id="276" r:id="rId32"/>
    <p:sldId id="280" r:id="rId33"/>
    <p:sldId id="271" r:id="rId34"/>
    <p:sldId id="270" r:id="rId35"/>
    <p:sldId id="281" r:id="rId36"/>
    <p:sldId id="282" r:id="rId37"/>
    <p:sldId id="272" r:id="rId38"/>
    <p:sldId id="273" r:id="rId39"/>
    <p:sldId id="275" r:id="rId40"/>
    <p:sldId id="274" r:id="rId41"/>
    <p:sldId id="279" r:id="rId42"/>
    <p:sldId id="284" r:id="rId43"/>
    <p:sldId id="28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EF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3" autoAdjust="0"/>
  </p:normalViewPr>
  <p:slideViewPr>
    <p:cSldViewPr snapToGrid="0" snapToObjects="1">
      <p:cViewPr>
        <p:scale>
          <a:sx n="85" d="100"/>
          <a:sy n="85" d="100"/>
        </p:scale>
        <p:origin x="-1736" y="-8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3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2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3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5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7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1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5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6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6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CA48-0433-0C4E-8817-F0868300088C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EB3CE-55C5-4446-9F57-0571039C4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2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microsoft.com/office/2007/relationships/hdphoto" Target="../media/hdphoto3.wdp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7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40.jpeg"/><Relationship Id="rId5" Type="http://schemas.microsoft.com/office/2007/relationships/hdphoto" Target="../media/hdphoto6.wdp"/><Relationship Id="rId6" Type="http://schemas.openxmlformats.org/officeDocument/2006/relationships/image" Target="../media/image41.jpeg"/><Relationship Id="rId7" Type="http://schemas.microsoft.com/office/2007/relationships/hdphoto" Target="../media/hdphoto7.wdp"/><Relationship Id="rId8" Type="http://schemas.openxmlformats.org/officeDocument/2006/relationships/image" Target="../media/image42.jpeg"/><Relationship Id="rId9" Type="http://schemas.microsoft.com/office/2007/relationships/hdphoto" Target="../media/hdphoto8.wdp"/><Relationship Id="rId1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45.jpeg"/><Relationship Id="rId5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4" Type="http://schemas.openxmlformats.org/officeDocument/2006/relationships/image" Target="../media/image47.jpeg"/><Relationship Id="rId5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40.jpeg"/><Relationship Id="rId5" Type="http://schemas.microsoft.com/office/2007/relationships/hdphoto" Target="../media/hdphoto14.wdp"/><Relationship Id="rId6" Type="http://schemas.openxmlformats.org/officeDocument/2006/relationships/image" Target="../media/image41.jpeg"/><Relationship Id="rId7" Type="http://schemas.microsoft.com/office/2007/relationships/hdphoto" Target="../media/hdphoto15.wdp"/><Relationship Id="rId8" Type="http://schemas.openxmlformats.org/officeDocument/2006/relationships/image" Target="../media/image42.jpeg"/><Relationship Id="rId9" Type="http://schemas.microsoft.com/office/2007/relationships/hdphoto" Target="../media/hdphoto16.wdp"/><Relationship Id="rId1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PRINTMAKING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ABSTRACTION &amp;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2" y="283897"/>
            <a:ext cx="7980169" cy="61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61" y="711209"/>
            <a:ext cx="6909798" cy="51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5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85501" y="683595"/>
            <a:ext cx="418420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4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346200"/>
            <a:ext cx="52324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7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600"/>
            <a:ext cx="9144000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70370" y="602421"/>
            <a:ext cx="3798120" cy="56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041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540000">
            <a:off x="375933" y="607948"/>
            <a:ext cx="1982041" cy="2762304"/>
          </a:xfrm>
          <a:prstGeom prst="rect">
            <a:avLst/>
          </a:prstGeom>
        </p:spPr>
      </p:pic>
      <p:pic>
        <p:nvPicPr>
          <p:cNvPr id="3" name="Picture 2" descr="img00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5811" y="650083"/>
            <a:ext cx="1799316" cy="2660806"/>
          </a:xfrm>
          <a:prstGeom prst="rect">
            <a:avLst/>
          </a:prstGeom>
        </p:spPr>
      </p:pic>
      <p:pic>
        <p:nvPicPr>
          <p:cNvPr id="4" name="Picture 3" descr="img00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016" y="650083"/>
            <a:ext cx="1738835" cy="2660806"/>
          </a:xfrm>
          <a:prstGeom prst="rect">
            <a:avLst/>
          </a:prstGeom>
        </p:spPr>
      </p:pic>
      <p:pic>
        <p:nvPicPr>
          <p:cNvPr id="5" name="Picture 4" descr="img00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6795354" y="562903"/>
            <a:ext cx="2006471" cy="2854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851" y="4822710"/>
            <a:ext cx="810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WILL PRODUCE FOUR PRINTS.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0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3985" y="1043157"/>
            <a:ext cx="1980759" cy="291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4015" y="1043157"/>
            <a:ext cx="1980759" cy="2917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20272" y="1059493"/>
            <a:ext cx="1980759" cy="2917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4015" y="4490110"/>
            <a:ext cx="701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SELECT THREE PIECES OF PAPER TO PRINT 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580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5.jpg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329884" y="1204173"/>
            <a:ext cx="2771034" cy="3925928"/>
          </a:xfrm>
          <a:prstGeom prst="rect">
            <a:avLst/>
          </a:prstGeom>
        </p:spPr>
      </p:pic>
      <p:pic>
        <p:nvPicPr>
          <p:cNvPr id="3" name="Picture 2" descr="img01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895" y="1195066"/>
            <a:ext cx="2672069" cy="3958917"/>
          </a:xfrm>
          <a:prstGeom prst="rect">
            <a:avLst/>
          </a:prstGeom>
        </p:spPr>
      </p:pic>
      <p:pic>
        <p:nvPicPr>
          <p:cNvPr id="4" name="Picture 3" descr="img012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436" y="1171183"/>
            <a:ext cx="2655574" cy="3975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195" y="5575476"/>
            <a:ext cx="735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PRINT ONE				     PRINT TWO				      PRINT 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2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-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739900"/>
            <a:ext cx="5080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9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5.jpg"/>
          <p:cNvPicPr>
            <a:picLocks noChangeAspect="1"/>
          </p:cNvPicPr>
          <p:nvPr/>
        </p:nvPicPr>
        <p:blipFill rotWithShape="1">
          <a:blip r:embed="rId2" cstate="email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000">
            <a:off x="372056" y="752801"/>
            <a:ext cx="1893907" cy="2847105"/>
          </a:xfrm>
          <a:prstGeom prst="rect">
            <a:avLst/>
          </a:prstGeom>
        </p:spPr>
      </p:pic>
      <p:pic>
        <p:nvPicPr>
          <p:cNvPr id="3" name="Picture 2" descr="img01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740000">
            <a:off x="2969336" y="753376"/>
            <a:ext cx="1960207" cy="2892720"/>
          </a:xfrm>
          <a:prstGeom prst="rect">
            <a:avLst/>
          </a:prstGeom>
        </p:spPr>
      </p:pic>
      <p:pic>
        <p:nvPicPr>
          <p:cNvPr id="4" name="Picture 3" descr="img011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608" y="621023"/>
            <a:ext cx="3408225" cy="4892175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2342188" y="1880491"/>
            <a:ext cx="560800" cy="610326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323" y="4677785"/>
            <a:ext cx="177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PRINT 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4242" y="4569251"/>
            <a:ext cx="201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SAME PLATE IN REVERSE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4609" y="4569251"/>
            <a:ext cx="68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383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1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347355" y="736491"/>
            <a:ext cx="1923655" cy="2879725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>
            <a:off x="2342188" y="1880491"/>
            <a:ext cx="560800" cy="610326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mg00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2968964" y="731758"/>
            <a:ext cx="1985673" cy="2825328"/>
          </a:xfrm>
          <a:prstGeom prst="rect">
            <a:avLst/>
          </a:prstGeom>
        </p:spPr>
      </p:pic>
      <p:pic>
        <p:nvPicPr>
          <p:cNvPr id="8" name="Picture 7" descr="img008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485" y="398201"/>
            <a:ext cx="3693094" cy="5262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323" y="4659959"/>
            <a:ext cx="175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PRINT TWO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68964" y="4569251"/>
            <a:ext cx="1985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SOMEONE ELSE’S PLATE ON TOP</a:t>
            </a:r>
          </a:p>
          <a:p>
            <a:pPr algn="ctr"/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9969" y="4641294"/>
            <a:ext cx="45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672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8908" y="861739"/>
            <a:ext cx="2721654" cy="4006326"/>
          </a:xfrm>
          <a:prstGeom prst="rect">
            <a:avLst/>
          </a:prstGeom>
        </p:spPr>
      </p:pic>
      <p:pic>
        <p:nvPicPr>
          <p:cNvPr id="3" name="Picture 2" descr="img01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753" y="861739"/>
            <a:ext cx="2672069" cy="3958917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3855676" y="2464269"/>
            <a:ext cx="1406188" cy="453546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5753" y="5277137"/>
            <a:ext cx="7374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GIVE YOUR THIRD PRINT TO SOMEONE</a:t>
            </a:r>
          </a:p>
          <a:p>
            <a:pPr algn="ctr"/>
            <a:r>
              <a:rPr lang="en-US" sz="2000" dirty="0" smtClean="0"/>
              <a:t>GET SOMEONE ELSE’S THIRD PRINT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2664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64" y="786145"/>
            <a:ext cx="1874918" cy="2759915"/>
          </a:xfrm>
          <a:prstGeom prst="rect">
            <a:avLst/>
          </a:prstGeom>
        </p:spPr>
      </p:pic>
      <p:pic>
        <p:nvPicPr>
          <p:cNvPr id="3" name="Picture 2" descr="img00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0177" y="634965"/>
            <a:ext cx="3553270" cy="5251086"/>
          </a:xfrm>
          <a:prstGeom prst="rect">
            <a:avLst/>
          </a:prstGeom>
        </p:spPr>
      </p:pic>
      <p:pic>
        <p:nvPicPr>
          <p:cNvPr id="4" name="Picture 3" descr="img014.jpg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522"/>
                    </a14:imgEffect>
                    <a14:imgEffect>
                      <a14:saturation sat="2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2110" y="771027"/>
            <a:ext cx="1862803" cy="2759915"/>
          </a:xfrm>
          <a:prstGeom prst="rect">
            <a:avLst/>
          </a:prstGeom>
        </p:spPr>
      </p:pic>
      <p:pic>
        <p:nvPicPr>
          <p:cNvPr id="5" name="Picture 4" descr="img014.jpg"/>
          <p:cNvPicPr>
            <a:picLocks noChangeAspect="1"/>
          </p:cNvPicPr>
          <p:nvPr/>
        </p:nvPicPr>
        <p:blipFill rotWithShape="1"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52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2110" y="786148"/>
            <a:ext cx="1862803" cy="2759915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2342188" y="1880491"/>
            <a:ext cx="560800" cy="610326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1323" y="4569251"/>
            <a:ext cx="178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SOMEONE ELSE’S THIRD PRINT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54300" y="4563267"/>
            <a:ext cx="161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PRINT YOUR PLATE ON TOP</a:t>
            </a:r>
          </a:p>
          <a:p>
            <a:pPr algn="ctr"/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34362" y="4792475"/>
            <a:ext cx="60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093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850" y="967567"/>
            <a:ext cx="1980759" cy="2917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mg0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879" y="831501"/>
            <a:ext cx="3062450" cy="4611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7174" y="967567"/>
            <a:ext cx="1980759" cy="2917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img0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438" y="1603748"/>
            <a:ext cx="1110735" cy="1672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616" y="4796225"/>
            <a:ext cx="426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A FOURTH PIECE OF PAPER</a:t>
            </a:r>
          </a:p>
          <a:p>
            <a:r>
              <a:rPr lang="en-US" dirty="0" smtClean="0"/>
              <a:t>MAKE A COLLAGE THE SIZE OF A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6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5262954" y="567974"/>
            <a:ext cx="3411551" cy="4976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085" y="952450"/>
            <a:ext cx="1980759" cy="29178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mg0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49" y="1588631"/>
            <a:ext cx="1110735" cy="1672406"/>
          </a:xfrm>
          <a:prstGeom prst="rect">
            <a:avLst/>
          </a:prstGeom>
        </p:spPr>
      </p:pic>
      <p:pic>
        <p:nvPicPr>
          <p:cNvPr id="5" name="Picture 4" descr="img014.jpg"/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26000"/>
                    </a14:imgEffect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865" y="1588631"/>
            <a:ext cx="1211234" cy="1794556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2417788" y="2137497"/>
            <a:ext cx="560800" cy="610326"/>
          </a:xfrm>
          <a:prstGeom prst="math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085" y="4490110"/>
            <a:ext cx="401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YOUR COLLAGE       </a:t>
            </a:r>
            <a:r>
              <a:rPr lang="en-US" sz="2800" dirty="0" smtClean="0"/>
              <a:t>+</a:t>
            </a:r>
            <a:r>
              <a:rPr lang="en-US" dirty="0" smtClean="0"/>
              <a:t>      </a:t>
            </a:r>
            <a:r>
              <a:rPr lang="en-US" sz="2000" dirty="0" smtClean="0"/>
              <a:t> YOUR PRINT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0917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47250" y="1424764"/>
            <a:ext cx="1980759" cy="2917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91343" y="967567"/>
            <a:ext cx="1980759" cy="2917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43743" y="1119967"/>
            <a:ext cx="1980759" cy="2917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6143" y="1272367"/>
            <a:ext cx="1980759" cy="2917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8543" y="1424767"/>
            <a:ext cx="1980759" cy="2917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mg00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5406920" y="1963586"/>
            <a:ext cx="1261417" cy="1840175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6389648" y="1527716"/>
            <a:ext cx="446049" cy="258301"/>
          </a:xfrm>
          <a:prstGeom prst="irregularSeal2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2 9"/>
          <p:cNvSpPr/>
          <p:nvPr/>
        </p:nvSpPr>
        <p:spPr>
          <a:xfrm>
            <a:off x="5229922" y="3885382"/>
            <a:ext cx="256478" cy="304800"/>
          </a:xfrm>
          <a:prstGeom prst="irregularSeal2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835697" y="2731274"/>
            <a:ext cx="78059" cy="313009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036741" y="2731274"/>
            <a:ext cx="602166" cy="313009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8820" y="4839629"/>
            <a:ext cx="662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ANY OF YOUR BORDERS ARE MESSY OR YOUR PRINT IS ASKEW</a:t>
            </a:r>
          </a:p>
          <a:p>
            <a:pPr algn="ctr"/>
            <a:r>
              <a:rPr lang="en-US" dirty="0" smtClean="0"/>
              <a:t> MOUNT THE PRINTS ON CLEAN WHITE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29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020.jpg"/>
          <p:cNvPicPr>
            <a:picLocks noChangeAspect="1"/>
          </p:cNvPicPr>
          <p:nvPr/>
        </p:nvPicPr>
        <p:blipFill rotWithShape="1">
          <a:blip r:embed="rId2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5503" y="-97933"/>
            <a:ext cx="1762124" cy="2532102"/>
          </a:xfrm>
          <a:prstGeom prst="rect">
            <a:avLst/>
          </a:prstGeom>
        </p:spPr>
      </p:pic>
      <p:pic>
        <p:nvPicPr>
          <p:cNvPr id="3" name="Picture 2" descr="three007.jpg"/>
          <p:cNvPicPr>
            <a:picLocks noChangeAspect="1"/>
          </p:cNvPicPr>
          <p:nvPr/>
        </p:nvPicPr>
        <p:blipFill rotWithShape="1">
          <a:blip r:embed="rId4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22906" y="1770144"/>
            <a:ext cx="1728624" cy="2501863"/>
          </a:xfrm>
          <a:prstGeom prst="rect">
            <a:avLst/>
          </a:prstGeom>
        </p:spPr>
      </p:pic>
      <p:pic>
        <p:nvPicPr>
          <p:cNvPr id="4" name="Picture 3" descr="img014.jpg"/>
          <p:cNvPicPr>
            <a:picLocks noChangeAspect="1"/>
          </p:cNvPicPr>
          <p:nvPr/>
        </p:nvPicPr>
        <p:blipFill rotWithShape="1">
          <a:blip r:embed="rId6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62448" y="-74405"/>
            <a:ext cx="1678312" cy="2401232"/>
          </a:xfrm>
          <a:prstGeom prst="rect">
            <a:avLst/>
          </a:prstGeom>
        </p:spPr>
      </p:pic>
      <p:pic>
        <p:nvPicPr>
          <p:cNvPr id="5" name="Picture 4" descr="three011.jpg"/>
          <p:cNvPicPr>
            <a:picLocks noChangeAspect="1"/>
          </p:cNvPicPr>
          <p:nvPr/>
        </p:nvPicPr>
        <p:blipFill rotWithShape="1"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508956" y="1771025"/>
            <a:ext cx="1670758" cy="2442239"/>
          </a:xfrm>
          <a:prstGeom prst="rect">
            <a:avLst/>
          </a:prstGeom>
        </p:spPr>
      </p:pic>
      <p:pic>
        <p:nvPicPr>
          <p:cNvPr id="6" name="Picture 5" descr="two008.jpg"/>
          <p:cNvPicPr>
            <a:picLocks noChangeAspect="1"/>
          </p:cNvPicPr>
          <p:nvPr/>
        </p:nvPicPr>
        <p:blipFill rotWithShape="1">
          <a:blip r:embed="rId10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80000">
            <a:off x="6879444" y="316248"/>
            <a:ext cx="1715337" cy="2426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92" y="4414519"/>
            <a:ext cx="7739782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YOUR PLATE DESIGN SHOULD HAVE 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				AN ASYMMETRIC COMPOSITION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				A PATTERN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					AT LEAST 50% OF THE SPACE MARKED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67705" y="2025839"/>
            <a:ext cx="15120" cy="2267733"/>
          </a:xfrm>
          <a:prstGeom prst="line">
            <a:avLst/>
          </a:prstGeom>
          <a:ln w="57150" cmpd="sng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4275" y="4770358"/>
            <a:ext cx="618122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*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*</a:t>
            </a:r>
          </a:p>
          <a:p>
            <a:pPr>
              <a:lnSpc>
                <a:spcPct val="120000"/>
              </a:lnSpc>
            </a:pPr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75256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020.jpg"/>
          <p:cNvPicPr>
            <a:picLocks noChangeAspect="1"/>
          </p:cNvPicPr>
          <p:nvPr/>
        </p:nvPicPr>
        <p:blipFill rotWithShape="1">
          <a:blip r:embed="rId2" cstate="email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51159" y="908477"/>
            <a:ext cx="2277170" cy="3272203"/>
          </a:xfrm>
          <a:prstGeom prst="rect">
            <a:avLst/>
          </a:prstGeom>
        </p:spPr>
      </p:pic>
      <p:pic>
        <p:nvPicPr>
          <p:cNvPr id="3" name="Picture 2" descr="two020.jpg"/>
          <p:cNvPicPr>
            <a:picLocks noChangeAspect="1"/>
          </p:cNvPicPr>
          <p:nvPr/>
        </p:nvPicPr>
        <p:blipFill rotWithShape="1">
          <a:blip r:embed="rId4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553831" y="929568"/>
            <a:ext cx="2248977" cy="3231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474" y="4338928"/>
            <a:ext cx="71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IMAGE YOU DRAW ON YOUR PLATE WILL PRINT IN REVERSE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36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ree011.jpg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3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09698" y="785128"/>
            <a:ext cx="2391294" cy="3495486"/>
          </a:xfrm>
          <a:prstGeom prst="rect">
            <a:avLst/>
          </a:prstGeom>
        </p:spPr>
      </p:pic>
      <p:pic>
        <p:nvPicPr>
          <p:cNvPr id="7" name="Picture 6" descr="three011.jpg"/>
          <p:cNvPicPr>
            <a:picLocks noChangeAspect="1"/>
          </p:cNvPicPr>
          <p:nvPr/>
        </p:nvPicPr>
        <p:blipFill rotWithShape="1">
          <a:blip r:embed="rId4" cstate="email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743383" y="963462"/>
            <a:ext cx="2056081" cy="3105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8440" y="4036563"/>
            <a:ext cx="6934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THE AREA YOU DRAW ON YOUR PLATE WILL </a:t>
            </a:r>
            <a:r>
              <a:rPr lang="en-US" sz="2200" b="1" dirty="0" smtClean="0"/>
              <a:t>NOT</a:t>
            </a:r>
            <a:r>
              <a:rPr lang="en-US" sz="2200" dirty="0" smtClean="0"/>
              <a:t> PRINT</a:t>
            </a:r>
          </a:p>
          <a:p>
            <a:pPr algn="ctr"/>
            <a:r>
              <a:rPr lang="en-US" sz="3200" dirty="0" smtClean="0"/>
              <a:t>THE AREA YOU LEAVE BLANK WILL PRINT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330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_nicholson_abstract_with_red_circle_d5428115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16" y="1553883"/>
            <a:ext cx="4865900" cy="37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31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00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4022" y="30236"/>
            <a:ext cx="2630932" cy="3930736"/>
          </a:xfrm>
          <a:prstGeom prst="rect">
            <a:avLst/>
          </a:prstGeom>
        </p:spPr>
      </p:pic>
      <p:pic>
        <p:nvPicPr>
          <p:cNvPr id="3" name="Picture 2" descr="three00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6219" y="2887581"/>
            <a:ext cx="2736775" cy="3960974"/>
          </a:xfrm>
          <a:prstGeom prst="rect">
            <a:avLst/>
          </a:prstGeom>
        </p:spPr>
      </p:pic>
      <p:pic>
        <p:nvPicPr>
          <p:cNvPr id="4" name="Picture 3" descr="three01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52587" y="45360"/>
            <a:ext cx="2706534" cy="39760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3888" y="4400519"/>
            <a:ext cx="341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COLOR OF EACH PRINT AND THE ORDER OF THE COLORS WILL HAVE A BIG IMPACT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61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01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51" y="831501"/>
            <a:ext cx="2081266" cy="2948053"/>
          </a:xfrm>
          <a:prstGeom prst="rect">
            <a:avLst/>
          </a:prstGeom>
        </p:spPr>
      </p:pic>
      <p:pic>
        <p:nvPicPr>
          <p:cNvPr id="3" name="Picture 2" descr="three01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80000">
            <a:off x="3418694" y="737480"/>
            <a:ext cx="2154051" cy="3117815"/>
          </a:xfrm>
          <a:prstGeom prst="rect">
            <a:avLst/>
          </a:prstGeom>
        </p:spPr>
      </p:pic>
      <p:pic>
        <p:nvPicPr>
          <p:cNvPr id="4" name="Picture 3" descr="three01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540000">
            <a:off x="6060661" y="632740"/>
            <a:ext cx="2412860" cy="3279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3094" y="241891"/>
            <a:ext cx="559451" cy="41423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11260" y="394291"/>
            <a:ext cx="688058" cy="41423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667068" y="-2255996"/>
            <a:ext cx="559451" cy="55552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5765265" y="1281667"/>
            <a:ext cx="559451" cy="55552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04778" y="546691"/>
            <a:ext cx="688058" cy="41423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42271" y="4689082"/>
            <a:ext cx="5987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COLOR OF YOUR PAPER AND THE AMOUNT OF CONTRAST BETWEEN PRINT COLORS MAKE A BIG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0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67" y="1028039"/>
            <a:ext cx="2676293" cy="3976090"/>
          </a:xfrm>
          <a:prstGeom prst="rect">
            <a:avLst/>
          </a:prstGeom>
        </p:spPr>
      </p:pic>
      <p:pic>
        <p:nvPicPr>
          <p:cNvPr id="3" name="Picture 2" descr="img00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963" y="1028039"/>
            <a:ext cx="2691413" cy="3976091"/>
          </a:xfrm>
          <a:prstGeom prst="rect">
            <a:avLst/>
          </a:prstGeom>
        </p:spPr>
      </p:pic>
      <p:pic>
        <p:nvPicPr>
          <p:cNvPr id="4" name="Picture 3" descr="img00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540000">
            <a:off x="5836435" y="1043156"/>
            <a:ext cx="2827496" cy="3960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1066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FIRST PRINT (UNDERNEATH) IS RED-ORANGE IN ALL THREE PRINTS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99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00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69041" y="6248"/>
            <a:ext cx="2527746" cy="3703943"/>
          </a:xfrm>
          <a:prstGeom prst="rect">
            <a:avLst/>
          </a:prstGeom>
        </p:spPr>
      </p:pic>
      <p:pic>
        <p:nvPicPr>
          <p:cNvPr id="3" name="Picture 2" descr="two00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60000">
            <a:off x="5224426" y="-102265"/>
            <a:ext cx="2706533" cy="3945854"/>
          </a:xfrm>
          <a:prstGeom prst="rect">
            <a:avLst/>
          </a:prstGeom>
        </p:spPr>
      </p:pic>
      <p:pic>
        <p:nvPicPr>
          <p:cNvPr id="4" name="Picture 3" descr="two00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0000">
            <a:off x="5141918" y="2862047"/>
            <a:ext cx="2782136" cy="400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529" y="4006326"/>
            <a:ext cx="3204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COLOR OF THE PRINT AND THE VALUE OF THE COLLAGE WILL ALTER WHETHER THE PRINT OR THE COLLAGE IS MORE DOMINANT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08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00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64262" y="-37610"/>
            <a:ext cx="2676293" cy="3930735"/>
          </a:xfrm>
          <a:prstGeom prst="rect">
            <a:avLst/>
          </a:prstGeom>
        </p:spPr>
      </p:pic>
      <p:pic>
        <p:nvPicPr>
          <p:cNvPr id="3" name="Picture 2" descr="three00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22345" y="-37613"/>
            <a:ext cx="2630933" cy="3885381"/>
          </a:xfrm>
          <a:prstGeom prst="rect">
            <a:avLst/>
          </a:prstGeom>
        </p:spPr>
      </p:pic>
      <p:pic>
        <p:nvPicPr>
          <p:cNvPr id="4" name="Picture 3" descr="two00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299667" y="2925559"/>
            <a:ext cx="2646053" cy="3915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819" y="4263334"/>
            <a:ext cx="290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COLLAGE DESIGN MAY WORK WELL WITH YOUR PLATE BUT WOULD NOT WORK FOR SOMEONE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47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020.jpg"/>
          <p:cNvPicPr>
            <a:picLocks noChangeAspect="1"/>
          </p:cNvPicPr>
          <p:nvPr/>
        </p:nvPicPr>
        <p:blipFill rotWithShape="1">
          <a:blip r:embed="rId2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6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95503" y="-97933"/>
            <a:ext cx="1762124" cy="2532102"/>
          </a:xfrm>
          <a:prstGeom prst="rect">
            <a:avLst/>
          </a:prstGeom>
        </p:spPr>
      </p:pic>
      <p:pic>
        <p:nvPicPr>
          <p:cNvPr id="3" name="Picture 2" descr="three007.jpg"/>
          <p:cNvPicPr>
            <a:picLocks noChangeAspect="1"/>
          </p:cNvPicPr>
          <p:nvPr/>
        </p:nvPicPr>
        <p:blipFill rotWithShape="1">
          <a:blip r:embed="rId4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22906" y="1770144"/>
            <a:ext cx="1728624" cy="2501863"/>
          </a:xfrm>
          <a:prstGeom prst="rect">
            <a:avLst/>
          </a:prstGeom>
        </p:spPr>
      </p:pic>
      <p:pic>
        <p:nvPicPr>
          <p:cNvPr id="4" name="Picture 3" descr="img014.jpg"/>
          <p:cNvPicPr>
            <a:picLocks noChangeAspect="1"/>
          </p:cNvPicPr>
          <p:nvPr/>
        </p:nvPicPr>
        <p:blipFill rotWithShape="1">
          <a:blip r:embed="rId6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62448" y="-74405"/>
            <a:ext cx="1678312" cy="2401232"/>
          </a:xfrm>
          <a:prstGeom prst="rect">
            <a:avLst/>
          </a:prstGeom>
        </p:spPr>
      </p:pic>
      <p:pic>
        <p:nvPicPr>
          <p:cNvPr id="5" name="Picture 4" descr="three011.jpg"/>
          <p:cNvPicPr>
            <a:picLocks noChangeAspect="1"/>
          </p:cNvPicPr>
          <p:nvPr/>
        </p:nvPicPr>
        <p:blipFill rotWithShape="1">
          <a:blip r:embed="rId8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508956" y="1771025"/>
            <a:ext cx="1670758" cy="2442239"/>
          </a:xfrm>
          <a:prstGeom prst="rect">
            <a:avLst/>
          </a:prstGeom>
        </p:spPr>
      </p:pic>
      <p:pic>
        <p:nvPicPr>
          <p:cNvPr id="6" name="Picture 5" descr="two008.jpg"/>
          <p:cNvPicPr>
            <a:picLocks noChangeAspect="1"/>
          </p:cNvPicPr>
          <p:nvPr/>
        </p:nvPicPr>
        <p:blipFill rotWithShape="1">
          <a:blip r:embed="rId10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80000">
            <a:off x="6879444" y="316248"/>
            <a:ext cx="1715337" cy="2426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92" y="4414519"/>
            <a:ext cx="7739782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YOUR PLATE DESIGN SHOULD HAVE 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				AN ASYMMETRIC COMPOSITION</a:t>
            </a:r>
          </a:p>
          <a:p>
            <a:pPr>
              <a:lnSpc>
                <a:spcPct val="120000"/>
              </a:lnSpc>
            </a:pPr>
            <a:r>
              <a:rPr lang="en-US" dirty="0"/>
              <a:t>	</a:t>
            </a:r>
            <a:r>
              <a:rPr lang="en-US" dirty="0" smtClean="0"/>
              <a:t>				A PATTERN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					AT LEAST 50% OF THE SPACE MARKED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67705" y="2025839"/>
            <a:ext cx="15120" cy="2267733"/>
          </a:xfrm>
          <a:prstGeom prst="line">
            <a:avLst/>
          </a:prstGeom>
          <a:ln w="57150" cmpd="sng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4275" y="4770358"/>
            <a:ext cx="618122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*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*</a:t>
            </a:r>
          </a:p>
          <a:p>
            <a:pPr>
              <a:lnSpc>
                <a:spcPct val="120000"/>
              </a:lnSpc>
            </a:pPr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56346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12" y="424103"/>
            <a:ext cx="4527176" cy="58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0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001.jpg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746"/>
            <a:ext cx="9144000" cy="56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8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53" y="650083"/>
            <a:ext cx="3825435" cy="2449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Chord 2"/>
          <p:cNvSpPr/>
          <p:nvPr/>
        </p:nvSpPr>
        <p:spPr>
          <a:xfrm>
            <a:off x="6048119" y="1133866"/>
            <a:ext cx="1693473" cy="1572294"/>
          </a:xfrm>
          <a:prstGeom prst="chord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4022" y="1844423"/>
            <a:ext cx="423368" cy="42331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7218" y="1285049"/>
            <a:ext cx="423368" cy="42331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8662" y="2328205"/>
            <a:ext cx="423368" cy="42331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59796" y="861739"/>
            <a:ext cx="423368" cy="42331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23713" y="1935133"/>
            <a:ext cx="423368" cy="42331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5534" y="2025839"/>
            <a:ext cx="423368" cy="42331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77490" y="2449153"/>
            <a:ext cx="423368" cy="42331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5534" y="2645689"/>
            <a:ext cx="423368" cy="42331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42270" y="2630571"/>
            <a:ext cx="423368" cy="42331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40210" y="453546"/>
            <a:ext cx="0" cy="296317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35572" y="348937"/>
            <a:ext cx="0" cy="2963170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13059" y="4083137"/>
            <a:ext cx="952579" cy="890756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81790" y="3477188"/>
            <a:ext cx="0" cy="2131669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00858" y="4385502"/>
            <a:ext cx="491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IS A DIFFERENCE BETWEEN AN ASYMMETRIC SHAPE AND AN ASYMMETRIC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1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ree001.jpg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7280"/>
            <a:ext cx="9144001" cy="57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8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ilmann_mary-rude_boy~300~10528_20110217_UK01011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7276" y="1172089"/>
            <a:ext cx="3320530" cy="42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93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571" y="634965"/>
            <a:ext cx="3613751" cy="2282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30412" y="634965"/>
            <a:ext cx="3613751" cy="2282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1013060" y="1118748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574571" y="1723476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1338146" y="1723476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2134356" y="1723476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1809270" y="1118748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3396896" y="1118748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1013060" y="2313087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362887" y="1118748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3721982" y="1723476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923007" y="1723476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2484518" y="2328204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3248093" y="2328204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1688308" y="2328204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347767" y="2328204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2610643" y="1118748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5535226" y="1573512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5096737" y="2178240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860312" y="2178240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 rot="2346875">
            <a:off x="7334542" y="622282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 rot="2346875">
            <a:off x="6896053" y="1227010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 rot="2346875">
            <a:off x="7659628" y="1227010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 rot="20466804">
            <a:off x="6999071" y="1775278"/>
            <a:ext cx="1274254" cy="1165761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809958" y="529138"/>
            <a:ext cx="989874" cy="923427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5331099" y="1044374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 rot="1201730">
            <a:off x="6022144" y="802483"/>
            <a:ext cx="382502" cy="406975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 rot="19629267">
            <a:off x="4988611" y="1812882"/>
            <a:ext cx="269746" cy="317591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35"/>
          <p:cNvSpPr/>
          <p:nvPr/>
        </p:nvSpPr>
        <p:spPr>
          <a:xfrm rot="2300354">
            <a:off x="6575877" y="690471"/>
            <a:ext cx="286928" cy="310584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24744" y="3220185"/>
            <a:ext cx="21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REGULAR PATTERN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31926" y="3220185"/>
            <a:ext cx="235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RANDOM PATTERN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13060" y="5382088"/>
            <a:ext cx="267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MOTIF</a:t>
            </a:r>
            <a:endParaRPr lang="en-US" dirty="0"/>
          </a:p>
        </p:txBody>
      </p:sp>
      <p:sp>
        <p:nvSpPr>
          <p:cNvPr id="40" name="Plus 39"/>
          <p:cNvSpPr/>
          <p:nvPr/>
        </p:nvSpPr>
        <p:spPr>
          <a:xfrm>
            <a:off x="2038467" y="4732006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86582" y="4777360"/>
            <a:ext cx="5022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PATTERN CAN BE REGULAR OR RANDOM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YOU CAN HAVE ONE MOTIF OR MORE THAN ONE</a:t>
            </a:r>
            <a:endParaRPr lang="en-US" dirty="0"/>
          </a:p>
        </p:txBody>
      </p:sp>
      <p:sp>
        <p:nvSpPr>
          <p:cNvPr id="42" name="Plus 41"/>
          <p:cNvSpPr/>
          <p:nvPr/>
        </p:nvSpPr>
        <p:spPr>
          <a:xfrm>
            <a:off x="578169" y="553339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lus 42"/>
          <p:cNvSpPr/>
          <p:nvPr/>
        </p:nvSpPr>
        <p:spPr>
          <a:xfrm>
            <a:off x="1341744" y="553339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lus 43"/>
          <p:cNvSpPr/>
          <p:nvPr/>
        </p:nvSpPr>
        <p:spPr>
          <a:xfrm>
            <a:off x="2137954" y="553339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lus 44"/>
          <p:cNvSpPr/>
          <p:nvPr/>
        </p:nvSpPr>
        <p:spPr>
          <a:xfrm>
            <a:off x="3725580" y="553339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2926605" y="553339"/>
            <a:ext cx="650173" cy="604728"/>
          </a:xfrm>
          <a:prstGeom prst="mathPlus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54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93301" y="978920"/>
            <a:ext cx="2509717" cy="3711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6492" y="438430"/>
            <a:ext cx="7514787" cy="49285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6492" y="5366966"/>
            <a:ext cx="7514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paper should have one landscape format print on the page.</a:t>
            </a:r>
          </a:p>
          <a:p>
            <a:r>
              <a:rPr lang="en-US" dirty="0" smtClean="0"/>
              <a:t>It should be placed just right of center. It should not be askew.</a:t>
            </a:r>
          </a:p>
          <a:p>
            <a:r>
              <a:rPr lang="en-US" dirty="0" smtClean="0"/>
              <a:t>In the left border margin, write your name, period number, and print number out of the total number of prints you made.  </a:t>
            </a:r>
          </a:p>
          <a:p>
            <a:r>
              <a:rPr lang="en-US" dirty="0" smtClean="0"/>
              <a:t>Example:  Ross P1  Print 3 of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2199" y="627530"/>
            <a:ext cx="400110" cy="4552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en-US" sz="1400" dirty="0" smtClean="0"/>
              <a:t>NAME P#  Print Number/Total Number of Prints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2164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den walkway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 r="-709"/>
          <a:stretch/>
        </p:blipFill>
        <p:spPr>
          <a:xfrm>
            <a:off x="3916830" y="1314835"/>
            <a:ext cx="4106582" cy="2465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2706" y="717185"/>
            <a:ext cx="32123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BRAYER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73" y="1287022"/>
            <a:ext cx="2566669" cy="2478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973" y="866595"/>
            <a:ext cx="256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PRINTING PLATE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83" y="4428658"/>
            <a:ext cx="2525059" cy="1988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583" y="3999562"/>
            <a:ext cx="252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INKING PLATE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000" y="4559762"/>
            <a:ext cx="4826000" cy="1857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6830" y="4267374"/>
            <a:ext cx="44203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PRINTING INK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6480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16318"/>
            <a:ext cx="2438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118" y="2256118"/>
            <a:ext cx="40341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“CARVING” YOUR PLATE USE A GOOD AMOUNT OF PRESSURE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YOUR LINES ARE TOO LIGHT THEY WILL NOT HOLD UP WELL TO REPEATED PRINTING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0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ocut_under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10414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-35694-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200" y="0"/>
            <a:ext cx="5417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%2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11400" y="0"/>
            <a:ext cx="4509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%2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49500" y="0"/>
            <a:ext cx="4431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2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76" y="984655"/>
            <a:ext cx="7121075" cy="47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3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363</Words>
  <Application>Microsoft Macintosh PowerPoint</Application>
  <PresentationFormat>On-screen Show (4:3)</PresentationFormat>
  <Paragraphs>62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PRINTMAKING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PRINTMAKING</dc:title>
  <dc:creator>Jane Ward</dc:creator>
  <cp:lastModifiedBy>Kat Ross</cp:lastModifiedBy>
  <cp:revision>27</cp:revision>
  <dcterms:created xsi:type="dcterms:W3CDTF">2012-02-27T00:56:25Z</dcterms:created>
  <dcterms:modified xsi:type="dcterms:W3CDTF">2014-11-05T22:30:24Z</dcterms:modified>
</cp:coreProperties>
</file>